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17995900" cx="36004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7" roundtripDataSignature="AMtx7mirtc0vOwJJx8X3IkiRWLETOLEa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792288" y="612775"/>
            <a:ext cx="5486400" cy="4114800"/>
          </a:xfrm>
          <a:prstGeom prst="rect">
            <a:avLst/>
          </a:prstGeom>
          <a:noFill/>
          <a:ln>
            <a:noFill/>
          </a:ln>
        </p:spPr>
      </p:sp>
      <p:sp>
        <p:nvSpPr>
          <p:cNvPr id="64" name="Google Shape;64;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562501" y="-5334674"/>
            <a:ext cx="37095711" cy="8780008"/>
          </a:xfrm>
          <a:custGeom>
            <a:rect b="b" l="l" r="r" t="t"/>
            <a:pathLst>
              <a:path extrusionOk="0" h="8780008" w="37095711">
                <a:moveTo>
                  <a:pt x="0" y="0"/>
                </a:moveTo>
                <a:lnTo>
                  <a:pt x="37095710" y="0"/>
                </a:lnTo>
                <a:lnTo>
                  <a:pt x="37095710" y="8780007"/>
                </a:lnTo>
                <a:lnTo>
                  <a:pt x="0" y="8780007"/>
                </a:lnTo>
                <a:lnTo>
                  <a:pt x="0" y="0"/>
                </a:lnTo>
                <a:close/>
              </a:path>
            </a:pathLst>
          </a:custGeom>
          <a:blipFill rotWithShape="1">
            <a:blip r:embed="rId3">
              <a:alphaModFix/>
            </a:blip>
            <a:stretch>
              <a:fillRect b="-97979" l="0" r="0" t="-54278"/>
            </a:stretch>
          </a:blipFill>
          <a:ln>
            <a:noFill/>
          </a:ln>
        </p:spPr>
      </p:sp>
      <p:sp>
        <p:nvSpPr>
          <p:cNvPr id="85" name="Google Shape;85;p1"/>
          <p:cNvSpPr/>
          <p:nvPr/>
        </p:nvSpPr>
        <p:spPr>
          <a:xfrm>
            <a:off x="926835" y="123911"/>
            <a:ext cx="3060190" cy="3152127"/>
          </a:xfrm>
          <a:custGeom>
            <a:rect b="b" l="l" r="r" t="t"/>
            <a:pathLst>
              <a:path extrusionOk="0" h="3152127" w="3060190">
                <a:moveTo>
                  <a:pt x="0" y="0"/>
                </a:moveTo>
                <a:lnTo>
                  <a:pt x="3060190" y="0"/>
                </a:lnTo>
                <a:lnTo>
                  <a:pt x="3060190" y="3152127"/>
                </a:lnTo>
                <a:lnTo>
                  <a:pt x="0" y="3152127"/>
                </a:lnTo>
                <a:lnTo>
                  <a:pt x="0" y="0"/>
                </a:lnTo>
                <a:close/>
              </a:path>
            </a:pathLst>
          </a:custGeom>
          <a:blipFill rotWithShape="1">
            <a:blip r:embed="rId4">
              <a:alphaModFix/>
            </a:blip>
            <a:stretch>
              <a:fillRect b="0" l="0" r="0" t="0"/>
            </a:stretch>
          </a:blipFill>
          <a:ln>
            <a:noFill/>
          </a:ln>
        </p:spPr>
      </p:sp>
      <p:sp>
        <p:nvSpPr>
          <p:cNvPr id="86" name="Google Shape;86;p1"/>
          <p:cNvSpPr/>
          <p:nvPr/>
        </p:nvSpPr>
        <p:spPr>
          <a:xfrm>
            <a:off x="7370909" y="-46250"/>
            <a:ext cx="4376297" cy="1746225"/>
          </a:xfrm>
          <a:custGeom>
            <a:rect b="b" l="l" r="r" t="t"/>
            <a:pathLst>
              <a:path extrusionOk="0" h="1746225" w="4376297">
                <a:moveTo>
                  <a:pt x="0" y="0"/>
                </a:moveTo>
                <a:lnTo>
                  <a:pt x="4376297" y="0"/>
                </a:lnTo>
                <a:lnTo>
                  <a:pt x="4376297" y="1746225"/>
                </a:lnTo>
                <a:lnTo>
                  <a:pt x="0" y="1746225"/>
                </a:lnTo>
                <a:lnTo>
                  <a:pt x="0" y="0"/>
                </a:lnTo>
                <a:close/>
              </a:path>
            </a:pathLst>
          </a:custGeom>
          <a:blipFill rotWithShape="1">
            <a:blip r:embed="rId5">
              <a:alphaModFix/>
            </a:blip>
            <a:stretch>
              <a:fillRect b="-91711" l="0" r="-19271" t="-51775"/>
            </a:stretch>
          </a:blipFill>
          <a:ln>
            <a:noFill/>
          </a:ln>
        </p:spPr>
      </p:sp>
      <p:sp>
        <p:nvSpPr>
          <p:cNvPr id="87" name="Google Shape;87;p1"/>
          <p:cNvSpPr/>
          <p:nvPr/>
        </p:nvSpPr>
        <p:spPr>
          <a:xfrm>
            <a:off x="4607616" y="1143799"/>
            <a:ext cx="2554403" cy="1112352"/>
          </a:xfrm>
          <a:custGeom>
            <a:rect b="b" l="l" r="r" t="t"/>
            <a:pathLst>
              <a:path extrusionOk="0" h="1112352" w="2554403">
                <a:moveTo>
                  <a:pt x="0" y="0"/>
                </a:moveTo>
                <a:lnTo>
                  <a:pt x="2554404" y="0"/>
                </a:lnTo>
                <a:lnTo>
                  <a:pt x="2554404" y="1112352"/>
                </a:lnTo>
                <a:lnTo>
                  <a:pt x="0" y="1112352"/>
                </a:lnTo>
                <a:lnTo>
                  <a:pt x="0" y="0"/>
                </a:lnTo>
                <a:close/>
              </a:path>
            </a:pathLst>
          </a:custGeom>
          <a:blipFill rotWithShape="1">
            <a:blip r:embed="rId5">
              <a:alphaModFix/>
            </a:blip>
            <a:stretch>
              <a:fillRect b="-348565" l="-2091" r="-140273" t="-4805"/>
            </a:stretch>
          </a:blipFill>
          <a:ln>
            <a:noFill/>
          </a:ln>
        </p:spPr>
      </p:sp>
      <p:sp>
        <p:nvSpPr>
          <p:cNvPr id="88" name="Google Shape;88;p1"/>
          <p:cNvSpPr/>
          <p:nvPr/>
        </p:nvSpPr>
        <p:spPr>
          <a:xfrm rot="24000">
            <a:off x="7364887" y="1512742"/>
            <a:ext cx="5455259" cy="1782275"/>
          </a:xfrm>
          <a:custGeom>
            <a:rect b="b" l="l" r="r" t="t"/>
            <a:pathLst>
              <a:path extrusionOk="0" h="1782275" w="5455259">
                <a:moveTo>
                  <a:pt x="0" y="38001"/>
                </a:moveTo>
                <a:lnTo>
                  <a:pt x="5443081" y="0"/>
                </a:lnTo>
                <a:lnTo>
                  <a:pt x="5455259" y="1744275"/>
                </a:lnTo>
                <a:lnTo>
                  <a:pt x="12177" y="1782275"/>
                </a:lnTo>
                <a:lnTo>
                  <a:pt x="0" y="38001"/>
                </a:lnTo>
                <a:close/>
              </a:path>
            </a:pathLst>
          </a:custGeom>
          <a:blipFill rotWithShape="1">
            <a:blip r:embed="rId5">
              <a:alphaModFix/>
            </a:blip>
            <a:stretch>
              <a:fillRect b="0" l="0" r="-34" t="-149420"/>
            </a:stretch>
          </a:blipFill>
          <a:ln>
            <a:noFill/>
          </a:ln>
        </p:spPr>
      </p:sp>
      <p:sp>
        <p:nvSpPr>
          <p:cNvPr id="89" name="Google Shape;89;p1"/>
          <p:cNvSpPr/>
          <p:nvPr/>
        </p:nvSpPr>
        <p:spPr>
          <a:xfrm>
            <a:off x="31653601" y="-305278"/>
            <a:ext cx="3750611" cy="3750611"/>
          </a:xfrm>
          <a:custGeom>
            <a:rect b="b" l="l" r="r" t="t"/>
            <a:pathLst>
              <a:path extrusionOk="0" h="3750611" w="3750611">
                <a:moveTo>
                  <a:pt x="0" y="0"/>
                </a:moveTo>
                <a:lnTo>
                  <a:pt x="3750611" y="0"/>
                </a:lnTo>
                <a:lnTo>
                  <a:pt x="3750611" y="3750611"/>
                </a:lnTo>
                <a:lnTo>
                  <a:pt x="0" y="3750611"/>
                </a:lnTo>
                <a:lnTo>
                  <a:pt x="0" y="0"/>
                </a:lnTo>
                <a:close/>
              </a:path>
            </a:pathLst>
          </a:custGeom>
          <a:blipFill rotWithShape="1">
            <a:blip r:embed="rId6">
              <a:alphaModFix/>
            </a:blip>
            <a:stretch>
              <a:fillRect b="0" l="0" r="0" t="0"/>
            </a:stretch>
          </a:blipFill>
          <a:ln>
            <a:noFill/>
          </a:ln>
        </p:spPr>
      </p:sp>
      <p:sp>
        <p:nvSpPr>
          <p:cNvPr id="90" name="Google Shape;90;p1"/>
          <p:cNvSpPr/>
          <p:nvPr/>
        </p:nvSpPr>
        <p:spPr>
          <a:xfrm>
            <a:off x="1145166" y="4125271"/>
            <a:ext cx="10128385" cy="1356763"/>
          </a:xfrm>
          <a:custGeom>
            <a:rect b="b" l="l" r="r" t="t"/>
            <a:pathLst>
              <a:path extrusionOk="0" h="1356763" w="10128385">
                <a:moveTo>
                  <a:pt x="0" y="0"/>
                </a:moveTo>
                <a:lnTo>
                  <a:pt x="10128385" y="0"/>
                </a:lnTo>
                <a:lnTo>
                  <a:pt x="10128385" y="1356763"/>
                </a:lnTo>
                <a:lnTo>
                  <a:pt x="0" y="1356763"/>
                </a:lnTo>
                <a:lnTo>
                  <a:pt x="0" y="0"/>
                </a:lnTo>
                <a:close/>
              </a:path>
            </a:pathLst>
          </a:custGeom>
          <a:blipFill rotWithShape="1">
            <a:blip r:embed="rId3">
              <a:alphaModFix/>
            </a:blip>
            <a:stretch>
              <a:fillRect b="-243513" l="0" r="0" t="-102179"/>
            </a:stretch>
          </a:blipFill>
          <a:ln>
            <a:noFill/>
          </a:ln>
        </p:spPr>
      </p:sp>
      <p:sp>
        <p:nvSpPr>
          <p:cNvPr id="91" name="Google Shape;91;p1"/>
          <p:cNvSpPr txBox="1"/>
          <p:nvPr/>
        </p:nvSpPr>
        <p:spPr>
          <a:xfrm>
            <a:off x="11747206" y="415366"/>
            <a:ext cx="16889100" cy="22890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229" u="none" cap="none" strike="noStrike">
                <a:solidFill>
                  <a:srgbClr val="FFFFFF"/>
                </a:solidFill>
                <a:latin typeface="Calibri"/>
                <a:ea typeface="Calibri"/>
                <a:cs typeface="Calibri"/>
                <a:sym typeface="Calibri"/>
              </a:rPr>
              <a:t>TÍTULO DO TRABALHO</a:t>
            </a:r>
            <a:endParaRPr/>
          </a:p>
          <a:p>
            <a:pPr indent="0" lvl="0" marL="0" marR="0" rtl="0" algn="ctr">
              <a:lnSpc>
                <a:spcPct val="120016"/>
              </a:lnSpc>
              <a:spcBef>
                <a:spcPts val="0"/>
              </a:spcBef>
              <a:spcAft>
                <a:spcPts val="0"/>
              </a:spcAft>
              <a:buNone/>
            </a:pPr>
            <a:r>
              <a:rPr b="0" i="0" lang="en-US" sz="3737" u="none" cap="none" strike="noStrike">
                <a:solidFill>
                  <a:srgbClr val="FFFFFF"/>
                </a:solidFill>
                <a:latin typeface="Calibri"/>
                <a:ea typeface="Calibri"/>
                <a:cs typeface="Calibri"/>
                <a:sym typeface="Calibri"/>
              </a:rPr>
              <a:t>Autor Principal¹, Coautor², coautor²</a:t>
            </a:r>
            <a:endParaRPr/>
          </a:p>
          <a:p>
            <a:pPr indent="0" lvl="0" marL="0" marR="0" rtl="0" algn="ctr">
              <a:lnSpc>
                <a:spcPct val="120000"/>
              </a:lnSpc>
              <a:spcBef>
                <a:spcPts val="0"/>
              </a:spcBef>
              <a:spcAft>
                <a:spcPts val="0"/>
              </a:spcAft>
              <a:buNone/>
            </a:pPr>
            <a:r>
              <a:rPr b="0" i="0" lang="en-US" sz="4360" u="none" cap="none" strike="noStrike">
                <a:solidFill>
                  <a:srgbClr val="FFFFFF"/>
                </a:solidFill>
                <a:latin typeface="Calibri"/>
                <a:ea typeface="Calibri"/>
                <a:cs typeface="Calibri"/>
                <a:sym typeface="Calibri"/>
              </a:rPr>
              <a:t>¹identificação do autor / e-mail do autor principal</a:t>
            </a:r>
            <a:endParaRPr/>
          </a:p>
        </p:txBody>
      </p:sp>
      <p:sp>
        <p:nvSpPr>
          <p:cNvPr id="92" name="Google Shape;92;p1"/>
          <p:cNvSpPr txBox="1"/>
          <p:nvPr/>
        </p:nvSpPr>
        <p:spPr>
          <a:xfrm>
            <a:off x="2646617" y="4249323"/>
            <a:ext cx="10346716" cy="9620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500" u="none" cap="none" strike="noStrike">
                <a:solidFill>
                  <a:srgbClr val="F3F2F2"/>
                </a:solidFill>
                <a:latin typeface="Calibri"/>
                <a:ea typeface="Calibri"/>
                <a:cs typeface="Calibri"/>
                <a:sym typeface="Calibri"/>
              </a:rPr>
              <a:t>INTRODUÇÃO E OBJETIVO</a:t>
            </a:r>
            <a:endParaRPr/>
          </a:p>
        </p:txBody>
      </p:sp>
      <p:sp>
        <p:nvSpPr>
          <p:cNvPr id="93" name="Google Shape;93;p1"/>
          <p:cNvSpPr/>
          <p:nvPr/>
        </p:nvSpPr>
        <p:spPr>
          <a:xfrm>
            <a:off x="1145166" y="10444559"/>
            <a:ext cx="10128385" cy="1356763"/>
          </a:xfrm>
          <a:custGeom>
            <a:rect b="b" l="l" r="r" t="t"/>
            <a:pathLst>
              <a:path extrusionOk="0" h="1356763" w="10128385">
                <a:moveTo>
                  <a:pt x="0" y="0"/>
                </a:moveTo>
                <a:lnTo>
                  <a:pt x="10128385" y="0"/>
                </a:lnTo>
                <a:lnTo>
                  <a:pt x="10128385" y="1356763"/>
                </a:lnTo>
                <a:lnTo>
                  <a:pt x="0" y="1356763"/>
                </a:lnTo>
                <a:lnTo>
                  <a:pt x="0" y="0"/>
                </a:lnTo>
                <a:close/>
              </a:path>
            </a:pathLst>
          </a:custGeom>
          <a:blipFill rotWithShape="1">
            <a:blip r:embed="rId3">
              <a:alphaModFix/>
            </a:blip>
            <a:stretch>
              <a:fillRect b="-243513" l="0" r="0" t="-102179"/>
            </a:stretch>
          </a:blipFill>
          <a:ln>
            <a:noFill/>
          </a:ln>
        </p:spPr>
      </p:sp>
      <p:sp>
        <p:nvSpPr>
          <p:cNvPr id="94" name="Google Shape;94;p1"/>
          <p:cNvSpPr/>
          <p:nvPr/>
        </p:nvSpPr>
        <p:spPr>
          <a:xfrm>
            <a:off x="12990891" y="4109104"/>
            <a:ext cx="9988926" cy="1366288"/>
          </a:xfrm>
          <a:custGeom>
            <a:rect b="b" l="l" r="r" t="t"/>
            <a:pathLst>
              <a:path extrusionOk="0" h="1366288" w="9988926">
                <a:moveTo>
                  <a:pt x="0" y="0"/>
                </a:moveTo>
                <a:lnTo>
                  <a:pt x="9988926" y="0"/>
                </a:lnTo>
                <a:lnTo>
                  <a:pt x="9988926" y="1366287"/>
                </a:lnTo>
                <a:lnTo>
                  <a:pt x="0" y="1366287"/>
                </a:lnTo>
                <a:lnTo>
                  <a:pt x="0" y="0"/>
                </a:lnTo>
                <a:close/>
              </a:path>
            </a:pathLst>
          </a:custGeom>
          <a:blipFill rotWithShape="1">
            <a:blip r:embed="rId3">
              <a:alphaModFix/>
            </a:blip>
            <a:stretch>
              <a:fillRect b="-237469" l="0" r="0" t="-99039"/>
            </a:stretch>
          </a:blipFill>
          <a:ln>
            <a:noFill/>
          </a:ln>
        </p:spPr>
      </p:sp>
      <p:sp>
        <p:nvSpPr>
          <p:cNvPr id="95" name="Google Shape;95;p1"/>
          <p:cNvSpPr/>
          <p:nvPr/>
        </p:nvSpPr>
        <p:spPr>
          <a:xfrm>
            <a:off x="24694317" y="4109104"/>
            <a:ext cx="9786801" cy="1572955"/>
          </a:xfrm>
          <a:custGeom>
            <a:rect b="b" l="l" r="r" t="t"/>
            <a:pathLst>
              <a:path extrusionOk="0" h="1572955" w="9786801">
                <a:moveTo>
                  <a:pt x="0" y="0"/>
                </a:moveTo>
                <a:lnTo>
                  <a:pt x="9786801" y="0"/>
                </a:lnTo>
                <a:lnTo>
                  <a:pt x="9786801" y="1572955"/>
                </a:lnTo>
                <a:lnTo>
                  <a:pt x="0" y="1572955"/>
                </a:lnTo>
                <a:lnTo>
                  <a:pt x="0" y="0"/>
                </a:lnTo>
                <a:close/>
              </a:path>
            </a:pathLst>
          </a:custGeom>
          <a:blipFill rotWithShape="1">
            <a:blip r:embed="rId3">
              <a:alphaModFix/>
            </a:blip>
            <a:stretch>
              <a:fillRect b="-219548" l="0" r="-10179" t="-89751"/>
            </a:stretch>
          </a:blipFill>
          <a:ln>
            <a:noFill/>
          </a:ln>
        </p:spPr>
      </p:sp>
      <p:sp>
        <p:nvSpPr>
          <p:cNvPr id="96" name="Google Shape;96;p1"/>
          <p:cNvSpPr/>
          <p:nvPr/>
        </p:nvSpPr>
        <p:spPr>
          <a:xfrm>
            <a:off x="24694317" y="10444559"/>
            <a:ext cx="9786801" cy="1572955"/>
          </a:xfrm>
          <a:custGeom>
            <a:rect b="b" l="l" r="r" t="t"/>
            <a:pathLst>
              <a:path extrusionOk="0" h="1572955" w="9786801">
                <a:moveTo>
                  <a:pt x="0" y="0"/>
                </a:moveTo>
                <a:lnTo>
                  <a:pt x="9786801" y="0"/>
                </a:lnTo>
                <a:lnTo>
                  <a:pt x="9786801" y="1572955"/>
                </a:lnTo>
                <a:lnTo>
                  <a:pt x="0" y="1572955"/>
                </a:lnTo>
                <a:lnTo>
                  <a:pt x="0" y="0"/>
                </a:lnTo>
                <a:close/>
              </a:path>
            </a:pathLst>
          </a:custGeom>
          <a:blipFill rotWithShape="1">
            <a:blip r:embed="rId3">
              <a:alphaModFix/>
            </a:blip>
            <a:stretch>
              <a:fillRect b="-219548" l="0" r="-10179" t="-89751"/>
            </a:stretch>
          </a:blipFill>
          <a:ln>
            <a:noFill/>
          </a:ln>
        </p:spPr>
      </p:sp>
      <p:sp>
        <p:nvSpPr>
          <p:cNvPr id="97" name="Google Shape;97;p1"/>
          <p:cNvSpPr txBox="1"/>
          <p:nvPr/>
        </p:nvSpPr>
        <p:spPr>
          <a:xfrm>
            <a:off x="2967320" y="10580015"/>
            <a:ext cx="9705310" cy="9620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500" u="none" cap="none" strike="noStrike">
                <a:solidFill>
                  <a:srgbClr val="F3F2F2"/>
                </a:solidFill>
                <a:latin typeface="Calibri"/>
                <a:ea typeface="Calibri"/>
                <a:cs typeface="Calibri"/>
                <a:sym typeface="Calibri"/>
              </a:rPr>
              <a:t>MATERIAIS E MÉTODOS</a:t>
            </a:r>
            <a:endParaRPr/>
          </a:p>
        </p:txBody>
      </p:sp>
      <p:sp>
        <p:nvSpPr>
          <p:cNvPr id="98" name="Google Shape;98;p1"/>
          <p:cNvSpPr txBox="1"/>
          <p:nvPr/>
        </p:nvSpPr>
        <p:spPr>
          <a:xfrm>
            <a:off x="16088943" y="4249323"/>
            <a:ext cx="5509764" cy="1038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6000" u="none" cap="none" strike="noStrike">
                <a:solidFill>
                  <a:srgbClr val="F3F2F2"/>
                </a:solidFill>
                <a:latin typeface="Calibri"/>
                <a:ea typeface="Calibri"/>
                <a:cs typeface="Calibri"/>
                <a:sym typeface="Calibri"/>
              </a:rPr>
              <a:t>RESULTADOS</a:t>
            </a:r>
            <a:endParaRPr/>
          </a:p>
        </p:txBody>
      </p:sp>
      <p:sp>
        <p:nvSpPr>
          <p:cNvPr id="99" name="Google Shape;99;p1"/>
          <p:cNvSpPr txBox="1"/>
          <p:nvPr/>
        </p:nvSpPr>
        <p:spPr>
          <a:xfrm>
            <a:off x="25693252" y="4323306"/>
            <a:ext cx="9709838" cy="10382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6000" u="none" cap="none" strike="noStrike">
                <a:solidFill>
                  <a:srgbClr val="F3F2F2"/>
                </a:solidFill>
                <a:latin typeface="Calibri"/>
                <a:ea typeface="Calibri"/>
                <a:cs typeface="Calibri"/>
                <a:sym typeface="Calibri"/>
              </a:rPr>
              <a:t>CONSIDERAÇÕES FINAIS</a:t>
            </a:r>
            <a:endParaRPr/>
          </a:p>
        </p:txBody>
      </p:sp>
      <p:sp>
        <p:nvSpPr>
          <p:cNvPr id="100" name="Google Shape;100;p1"/>
          <p:cNvSpPr txBox="1"/>
          <p:nvPr/>
        </p:nvSpPr>
        <p:spPr>
          <a:xfrm>
            <a:off x="25096342" y="10771181"/>
            <a:ext cx="10903658" cy="9620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600" u="none" cap="none" strike="noStrike">
                <a:solidFill>
                  <a:srgbClr val="F3F2F2"/>
                </a:solidFill>
                <a:latin typeface="Calibri"/>
                <a:ea typeface="Calibri"/>
                <a:cs typeface="Calibri"/>
                <a:sym typeface="Calibri"/>
              </a:rPr>
              <a:t>REFERÊNCIAS BIBLIOGRÁFICAS</a:t>
            </a:r>
            <a:endParaRPr/>
          </a:p>
        </p:txBody>
      </p:sp>
      <p:sp>
        <p:nvSpPr>
          <p:cNvPr id="101" name="Google Shape;101;p1"/>
          <p:cNvSpPr txBox="1"/>
          <p:nvPr/>
        </p:nvSpPr>
        <p:spPr>
          <a:xfrm>
            <a:off x="1308730" y="5624909"/>
            <a:ext cx="9801259" cy="4610100"/>
          </a:xfrm>
          <a:prstGeom prst="rect">
            <a:avLst/>
          </a:prstGeom>
          <a:noFill/>
          <a:ln>
            <a:noFill/>
          </a:ln>
        </p:spPr>
        <p:txBody>
          <a:bodyPr anchorCtr="0" anchor="t" bIns="0" lIns="0" spcFirstLastPara="1" rIns="0" wrap="square" tIns="0">
            <a:spAutoFit/>
          </a:bodyPr>
          <a:lstStyle/>
          <a:p>
            <a:pPr indent="0" lvl="0" marL="0" marR="0" rtl="0" algn="just">
              <a:lnSpc>
                <a:spcPct val="120005"/>
              </a:lnSpc>
              <a:spcBef>
                <a:spcPts val="0"/>
              </a:spcBef>
              <a:spcAft>
                <a:spcPts val="0"/>
              </a:spcAft>
              <a:buNone/>
            </a:pPr>
            <a:r>
              <a:rPr b="0" i="0" lang="en-US" sz="3354"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102" name="Google Shape;102;p1"/>
          <p:cNvSpPr txBox="1"/>
          <p:nvPr/>
        </p:nvSpPr>
        <p:spPr>
          <a:xfrm>
            <a:off x="1096655" y="12191847"/>
            <a:ext cx="10013333" cy="4495800"/>
          </a:xfrm>
          <a:prstGeom prst="rect">
            <a:avLst/>
          </a:prstGeom>
          <a:noFill/>
          <a:ln>
            <a:noFill/>
          </a:ln>
        </p:spPr>
        <p:txBody>
          <a:bodyPr anchorCtr="0" anchor="t" bIns="0" lIns="0" spcFirstLastPara="1" rIns="0" wrap="square" tIns="0">
            <a:spAutoFit/>
          </a:bodyPr>
          <a:lstStyle/>
          <a:p>
            <a:pPr indent="0" lvl="0" marL="0" marR="0" rtl="0" algn="just">
              <a:lnSpc>
                <a:spcPct val="120005"/>
              </a:lnSpc>
              <a:spcBef>
                <a:spcPts val="0"/>
              </a:spcBef>
              <a:spcAft>
                <a:spcPts val="0"/>
              </a:spcAft>
              <a:buNone/>
            </a:pPr>
            <a:r>
              <a:rPr b="0" i="0" lang="en-US" sz="3649"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03" name="Google Shape;103;p1"/>
          <p:cNvSpPr txBox="1"/>
          <p:nvPr/>
        </p:nvSpPr>
        <p:spPr>
          <a:xfrm>
            <a:off x="12993333" y="5742531"/>
            <a:ext cx="10013333" cy="12033386"/>
          </a:xfrm>
          <a:prstGeom prst="rect">
            <a:avLst/>
          </a:prstGeom>
          <a:noFill/>
          <a:ln>
            <a:noFill/>
          </a:ln>
        </p:spPr>
        <p:txBody>
          <a:bodyPr anchorCtr="0" anchor="t" bIns="0" lIns="0" spcFirstLastPara="1" rIns="0" wrap="square" tIns="0">
            <a:spAutoFit/>
          </a:bodyPr>
          <a:lstStyle/>
          <a:p>
            <a:pPr indent="0" lvl="0" marL="0" marR="0" rtl="0" algn="just">
              <a:lnSpc>
                <a:spcPct val="120005"/>
              </a:lnSpc>
              <a:spcBef>
                <a:spcPts val="0"/>
              </a:spcBef>
              <a:spcAft>
                <a:spcPts val="0"/>
              </a:spcAft>
              <a:buNone/>
            </a:pPr>
            <a:r>
              <a:rPr b="0" i="0" lang="en-US" sz="3674"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20005"/>
              </a:lnSpc>
              <a:spcBef>
                <a:spcPts val="0"/>
              </a:spcBef>
              <a:spcAft>
                <a:spcPts val="0"/>
              </a:spcAft>
              <a:buNone/>
            </a:pPr>
            <a:r>
              <a:rPr b="0" i="0" lang="en-US" sz="3674"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20005"/>
              </a:lnSpc>
              <a:spcBef>
                <a:spcPts val="0"/>
              </a:spcBef>
              <a:spcAft>
                <a:spcPts val="0"/>
              </a:spcAft>
              <a:buNone/>
            </a:pPr>
            <a:r>
              <a:t/>
            </a:r>
            <a:endParaRPr b="0" i="0" sz="3674" u="none" cap="none" strike="noStrike">
              <a:solidFill>
                <a:srgbClr val="000000"/>
              </a:solidFill>
              <a:latin typeface="Arial"/>
              <a:ea typeface="Arial"/>
              <a:cs typeface="Arial"/>
              <a:sym typeface="Arial"/>
            </a:endParaRPr>
          </a:p>
        </p:txBody>
      </p:sp>
      <p:sp>
        <p:nvSpPr>
          <p:cNvPr id="104" name="Google Shape;104;p1"/>
          <p:cNvSpPr txBox="1"/>
          <p:nvPr/>
        </p:nvSpPr>
        <p:spPr>
          <a:xfrm>
            <a:off x="24694317" y="5742531"/>
            <a:ext cx="9786801" cy="4476200"/>
          </a:xfrm>
          <a:prstGeom prst="rect">
            <a:avLst/>
          </a:prstGeom>
          <a:noFill/>
          <a:ln>
            <a:noFill/>
          </a:ln>
        </p:spPr>
        <p:txBody>
          <a:bodyPr anchorCtr="0" anchor="t" bIns="0" lIns="0" spcFirstLastPara="1" rIns="0" wrap="square" tIns="0">
            <a:spAutoFit/>
          </a:bodyPr>
          <a:lstStyle/>
          <a:p>
            <a:pPr indent="0" lvl="0" marL="0" marR="0" rtl="0" algn="just">
              <a:lnSpc>
                <a:spcPct val="120005"/>
              </a:lnSpc>
              <a:spcBef>
                <a:spcPts val="0"/>
              </a:spcBef>
              <a:spcAft>
                <a:spcPts val="0"/>
              </a:spcAft>
              <a:buNone/>
            </a:pPr>
            <a:r>
              <a:rPr b="0" i="0" lang="en-US" sz="3674"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a:p>
        </p:txBody>
      </p:sp>
      <p:sp>
        <p:nvSpPr>
          <p:cNvPr id="105" name="Google Shape;105;p1"/>
          <p:cNvSpPr txBox="1"/>
          <p:nvPr/>
        </p:nvSpPr>
        <p:spPr>
          <a:xfrm>
            <a:off x="24694317" y="12398514"/>
            <a:ext cx="9786801" cy="4476200"/>
          </a:xfrm>
          <a:prstGeom prst="rect">
            <a:avLst/>
          </a:prstGeom>
          <a:noFill/>
          <a:ln>
            <a:noFill/>
          </a:ln>
        </p:spPr>
        <p:txBody>
          <a:bodyPr anchorCtr="0" anchor="t" bIns="0" lIns="0" spcFirstLastPara="1" rIns="0" wrap="square" tIns="0">
            <a:spAutoFit/>
          </a:bodyPr>
          <a:lstStyle/>
          <a:p>
            <a:pPr indent="0" lvl="0" marL="0" marR="0" rtl="0" algn="just">
              <a:lnSpc>
                <a:spcPct val="120005"/>
              </a:lnSpc>
              <a:spcBef>
                <a:spcPts val="0"/>
              </a:spcBef>
              <a:spcAft>
                <a:spcPts val="0"/>
              </a:spcAft>
              <a:buNone/>
            </a:pPr>
            <a:r>
              <a:rPr b="0" i="0" lang="en-US" sz="3674"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